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70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48373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Total Businesses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Languages in Reviews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400300"/>
            <a:ext cx="1187011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Emoticons in Dataset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State of the Art Models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95500"/>
            <a:ext cx="12573000" cy="73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3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3134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13134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BERT Model Evaluation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69866" y="5855025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397" y="6735237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1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927100" lvl="1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 Twitter etc.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5456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contents of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</a:p>
          <a:p>
            <a:pPr marL="12700">
              <a:spcBef>
                <a:spcPts val="100"/>
              </a:spcBef>
            </a:pPr>
            <a:endParaRPr sz="9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 smtClean="0">
                <a:solidFill>
                  <a:schemeClr val="bg1"/>
                </a:solidFill>
              </a:rPr>
              <a:t>Urban </a:t>
            </a:r>
            <a:r>
              <a:rPr lang="en-US" dirty="0">
                <a:solidFill>
                  <a:schemeClr val="bg1"/>
                </a:solidFill>
              </a:rPr>
              <a:t>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</TotalTime>
  <Words>379</Words>
  <Application>Microsoft Office PowerPoint</Application>
  <PresentationFormat>Custom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Roboto</vt:lpstr>
      <vt:lpstr>RobotoRegular</vt:lpstr>
      <vt:lpstr>Times New Roman</vt:lpstr>
      <vt:lpstr>Verdana</vt:lpstr>
      <vt:lpstr>Wingdings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164</cp:revision>
  <dcterms:created xsi:type="dcterms:W3CDTF">2021-06-10T10:31:37Z</dcterms:created>
  <dcterms:modified xsi:type="dcterms:W3CDTF">2021-06-13T12:40:10Z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